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2E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82787-9A27-5069-C3FD-B01D544A4F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6FA4C2-92E9-B35A-B681-6D109466D6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15047-8490-7792-46B0-9DE7F9B8A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20493-1D85-870E-7AEC-8A9B2B704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20BE8-0F1B-554E-0A22-E67858370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7086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7055E-23CB-6D00-349A-8EF59F955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CBFD54-FC77-C731-542F-D928DAC40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83B00-63AE-4463-F8D6-70B89B878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5A31C-05E1-CA6D-CEFD-A91B89E63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53CA4-72E2-D3F5-1C52-DFA5F54DA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57779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F2350D-D3DA-8C67-97F4-1F01A66FAF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8E6C8D-4E69-AFA5-A577-808E9AE17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CA0D7-D90D-AF7A-B847-561DD035F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EA43E-2CED-2BA8-A11E-824480570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05675-05E9-E947-3A85-1A54D3690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64594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FB2B4-82F8-39C9-AD27-7A83BC2EB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065B9-D5BE-133D-DB98-3BED904B6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4FACD-38E3-FC4A-2BE8-B05C29080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45B4D-02F5-15A2-1F8E-25F710778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1CFB1-2D63-A602-1F59-D9140A49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7406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C6D9F-1CE6-F977-5978-66C1C959F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55C0C0-B28A-7EBB-EF28-BB4A9D488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7AFA7-8718-1652-9CDB-F9E4E10A4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6E722-1562-D164-8117-4D8860D6F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C9213-6C3C-6AAA-3CE7-E54205836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5247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80DBE-C5C0-A7A6-DF1E-1740CAB1C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FCA52-E4F8-43D3-1962-81C5AF0526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9BE2AD-DF51-3F76-48B6-1EB39F74C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06BF8-A615-95A2-A3CE-1EE354345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3E1CF1-F88C-A217-BC88-6F1F85DEC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4E2A30-DFD7-8153-BDE3-1306409BF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67152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4A21E-73C4-A674-72CD-C5DAF4B80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70835E-9FAD-4FD9-4278-6971F3C55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60040-F657-CBE0-F4EC-605D6C785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5E91B9-B587-E40F-E98E-54A1BCD82A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B62415-83C1-08ED-B30A-857068E809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ACA106-A09D-F9A6-6E09-4E0CBBADD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8C8171-3E0E-4629-929E-1769F3248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0864FF-BD3C-22E5-21B1-E572318C1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20694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A053E-B5C9-11D3-E98E-9F4D63BFF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E6EE9F-B4A8-C78A-2DCC-2D08F4374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D189F9-DAB8-2CF1-CE33-28AED16E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6609AF-5A22-9665-BF5F-31BBB36B1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81627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36835B-D06D-7F77-4933-356443957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DAE56C-4480-A394-CF2A-DD8AC526A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3621EA-D50C-1D05-2B4A-681622A8F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97029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51108-E87F-921F-BFE7-FBE346A09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3E9E3-BAA0-F0AA-BE48-E2ABE0131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351179-CAAB-C691-53D8-DF74AAB4FC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2570DA-DB5B-9CF3-3864-23E7D0A14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DE454-3094-E1EB-E6EB-94D122422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46D4E7-7282-C96A-9A38-23108B0F0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3248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58C4E-3B55-1D3B-022A-072CB6201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D259C8-F0F3-F0D7-F7E9-545908D9D7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C35260-A6E4-C2C0-F127-483CED603E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4A74CB-AEA9-B107-9C14-C1EB85050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6E2A77-3D63-68FA-CFDC-7C167BD55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6C823A-BE91-8523-8213-598B96403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31933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5C8678-0A9A-3691-542D-43BBB554D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5BABB6-C05B-36F8-28A5-A2D6A482D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EC290-6F0A-2C13-908F-1B195D2C26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D6344-2B5E-44CC-B73D-5123149467D0}" type="datetimeFigureOut">
              <a:rPr lang="en-PH" smtClean="0"/>
              <a:t>21/01/2023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82F98-B08D-62D4-DCA3-912A588175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6763B-3E50-4FE8-BAD7-E9F3184B83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8EB1F-2366-45B0-90D8-5204A30B5D9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1129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9BE1A3-E58F-336D-C36E-367C72B7F40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D0E3AC4-AB2F-4135-CF74-42C0CFD6F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8545" y="3103685"/>
            <a:ext cx="6734909" cy="1582614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36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Web-Based Medical Record Management System of Bambang National High School</a:t>
            </a:r>
            <a:endParaRPr lang="en-PH" sz="36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435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B9F122-1DF7-DB7E-4AD8-D364DFE2C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73684E-316B-EB35-0948-D1EC0138EC80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endParaRPr lang="en-PH" dirty="0"/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56B83FD8-6DDF-B171-8A2F-A4D638DE9FD7}"/>
              </a:ext>
            </a:extLst>
          </p:cNvPr>
          <p:cNvSpPr/>
          <p:nvPr/>
        </p:nvSpPr>
        <p:spPr>
          <a:xfrm>
            <a:off x="838200" y="501162"/>
            <a:ext cx="7373815" cy="1063869"/>
          </a:xfrm>
          <a:prstGeom prst="flowChartAlternate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PH" sz="3600" dirty="0"/>
              <a:t>TEAM MEMBERS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F7A5F9-53CC-948F-F1C4-EDB1BEC54EB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4309" y="2038497"/>
            <a:ext cx="2099426" cy="19847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505808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B9F122-1DF7-DB7E-4AD8-D364DFE2C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73684E-316B-EB35-0948-D1EC0138E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816" y="1452807"/>
            <a:ext cx="3642946" cy="1325563"/>
          </a:xfrm>
        </p:spPr>
        <p:txBody>
          <a:bodyPr/>
          <a:lstStyle/>
          <a:p>
            <a:pPr algn="ctr"/>
            <a:r>
              <a:rPr lang="en-PH" b="1" dirty="0">
                <a:solidFill>
                  <a:srgbClr val="FFFF00"/>
                </a:solidFill>
              </a:rPr>
              <a:t>CHAPTER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53B947-99B4-1E27-D3C0-AE9C3465AC81}"/>
              </a:ext>
            </a:extLst>
          </p:cNvPr>
          <p:cNvSpPr txBox="1"/>
          <p:nvPr/>
        </p:nvSpPr>
        <p:spPr>
          <a:xfrm>
            <a:off x="3278067" y="2505670"/>
            <a:ext cx="53984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5400" dirty="0">
                <a:solidFill>
                  <a:srgbClr val="FFFF00"/>
                </a:solidFill>
              </a:rPr>
              <a:t>INTRODUCTION</a:t>
            </a:r>
            <a:endParaRPr lang="en-PH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4726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B9F122-1DF7-DB7E-4AD8-D364DFE2C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73684E-316B-EB35-0948-D1EC0138E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69" y="1655030"/>
            <a:ext cx="10635761" cy="4402870"/>
          </a:xfr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endParaRPr lang="en-PH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53B947-99B4-1E27-D3C0-AE9C3465AC81}"/>
              </a:ext>
            </a:extLst>
          </p:cNvPr>
          <p:cNvSpPr txBox="1"/>
          <p:nvPr/>
        </p:nvSpPr>
        <p:spPr>
          <a:xfrm>
            <a:off x="0" y="615325"/>
            <a:ext cx="5398476" cy="92333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PH" sz="5400" dirty="0">
                <a:solidFill>
                  <a:srgbClr val="FFFF00"/>
                </a:solidFill>
              </a:rPr>
              <a:t>INTRODUCTION</a:t>
            </a:r>
            <a:endParaRPr lang="en-PH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196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16</Words>
  <Application>Microsoft Office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CHAPTER 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Drix Fabelico</dc:creator>
  <cp:lastModifiedBy>Drix Fabelico</cp:lastModifiedBy>
  <cp:revision>4</cp:revision>
  <dcterms:created xsi:type="dcterms:W3CDTF">2023-01-21T09:51:16Z</dcterms:created>
  <dcterms:modified xsi:type="dcterms:W3CDTF">2023-01-21T11:17:05Z</dcterms:modified>
</cp:coreProperties>
</file>

<file path=docProps/thumbnail.jpeg>
</file>